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11"/>
  </p:notesMasterIdLst>
  <p:sldIdLst>
    <p:sldId id="1952" r:id="rId6"/>
    <p:sldId id="1962" r:id="rId7"/>
    <p:sldId id="1963" r:id="rId8"/>
    <p:sldId id="1964" r:id="rId9"/>
    <p:sldId id="269" r:id="rId10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3"/>
            <p14:sldId id="196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8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20" y="5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12-11-2020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FFD79-248D-4917-BA6F-E4F43C0A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Highlights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D7FC9-13C3-42ED-8095-0E178660B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69" y="699065"/>
            <a:ext cx="7786580" cy="1055307"/>
          </a:xfrm>
        </p:spPr>
        <p:txBody>
          <a:bodyPr>
            <a:normAutofit/>
          </a:bodyPr>
          <a:lstStyle/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Project Name : Employee Portfolio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Size : 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 Mentor Name : Raghavendra Prasad CS, Harshal Trivedi			Mentor PS: </a:t>
            </a:r>
            <a:r>
              <a:rPr lang="en-US" sz="1400" dirty="0"/>
              <a:t>720960</a:t>
            </a:r>
            <a:endParaRPr lang="en-U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E1FC178-AF7C-4BB1-AD6C-4A4323580161}"/>
              </a:ext>
            </a:extLst>
          </p:cNvPr>
          <p:cNvSpPr/>
          <p:nvPr/>
        </p:nvSpPr>
        <p:spPr>
          <a:xfrm>
            <a:off x="607157" y="394950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Roshan </a:t>
            </a: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Kochgawe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PS#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2009BLRICP01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</a:rPr>
              <a:t>B.Tech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., EEE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Professional Skills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C343CAB-A9A4-40D4-9338-128420D95AD4}"/>
              </a:ext>
            </a:extLst>
          </p:cNvPr>
          <p:cNvSpPr/>
          <p:nvPr/>
        </p:nvSpPr>
        <p:spPr>
          <a:xfrm>
            <a:off x="3236076" y="395772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Rohan Neil </a:t>
            </a: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Mendonca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PS#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2009BLRICP01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</a:rPr>
              <a:t>B.Tech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., Branch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Professional Skills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73E249D4-F529-45FE-8663-1B3A2FC587F8}"/>
              </a:ext>
            </a:extLst>
          </p:cNvPr>
          <p:cNvSpPr/>
          <p:nvPr/>
        </p:nvSpPr>
        <p:spPr>
          <a:xfrm>
            <a:off x="5864995" y="395772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Praveen Kumar Chaubey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PS# 99002503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2009BLRICP01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</a:rPr>
              <a:t>B.Tech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., EEE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Flexibility and Adaptability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E44D96D-023C-4220-941B-E43C8CDF21AC}"/>
              </a:ext>
            </a:extLst>
          </p:cNvPr>
          <p:cNvSpPr txBox="1"/>
          <p:nvPr/>
        </p:nvSpPr>
        <p:spPr>
          <a:xfrm>
            <a:off x="1133036" y="2426635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E9AEDE-6C0D-4EA8-84F6-66AB5402F112}"/>
              </a:ext>
            </a:extLst>
          </p:cNvPr>
          <p:cNvSpPr txBox="1"/>
          <p:nvPr/>
        </p:nvSpPr>
        <p:spPr>
          <a:xfrm>
            <a:off x="3964841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30485B-E445-4CED-9F63-0CCE3547A51D}"/>
              </a:ext>
            </a:extLst>
          </p:cNvPr>
          <p:cNvSpPr txBox="1"/>
          <p:nvPr/>
        </p:nvSpPr>
        <p:spPr>
          <a:xfrm>
            <a:off x="6472153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262" y="2481459"/>
            <a:ext cx="1054100" cy="1293845"/>
          </a:xfrm>
          <a:prstGeom prst="rect">
            <a:avLst/>
          </a:prstGeom>
        </p:spPr>
      </p:pic>
      <p:pic>
        <p:nvPicPr>
          <p:cNvPr id="1026" name="Picture 2" descr="https://raw.githubusercontent.com/99002456/Web_Development_Project/main/3_Impplementation/Complete%20Project/Image/roshan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573" y="2469071"/>
            <a:ext cx="1003243" cy="1318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raw.githubusercontent.com/99002456/Web_Development_Project/main/3_Impplementation/Complete%20Project/Image/IMG_20201030_09380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3466" y="2409892"/>
            <a:ext cx="1097067" cy="1408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3809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Video Snippet</a:t>
            </a:r>
          </a:p>
        </p:txBody>
      </p:sp>
      <p:pic>
        <p:nvPicPr>
          <p:cNvPr id="7" name="WEBDEV_project_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52625" y="666750"/>
            <a:ext cx="4937702" cy="3950162"/>
          </a:xfrm>
        </p:spPr>
      </p:pic>
    </p:spTree>
    <p:extLst>
      <p:ext uri="{BB962C8B-B14F-4D97-AF65-F5344CB8AC3E}">
        <p14:creationId xmlns:p14="http://schemas.microsoft.com/office/powerpoint/2010/main" val="35824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902CF-2828-4726-B02E-4D9EB45B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80926-5C7B-48EE-8EA7-578934B39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the Website much more responsive</a:t>
            </a:r>
          </a:p>
          <a:p>
            <a:r>
              <a:rPr lang="en-US" dirty="0"/>
              <a:t>Make it more aesthetic using bootstrap.</a:t>
            </a:r>
          </a:p>
          <a:p>
            <a:r>
              <a:rPr lang="en-US" dirty="0"/>
              <a:t>Add a dedicated backend with the supportive database</a:t>
            </a:r>
          </a:p>
        </p:txBody>
      </p:sp>
    </p:spTree>
    <p:extLst>
      <p:ext uri="{BB962C8B-B14F-4D97-AF65-F5344CB8AC3E}">
        <p14:creationId xmlns:p14="http://schemas.microsoft.com/office/powerpoint/2010/main" val="2847483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:a16="http://schemas.microsoft.com/office/drawing/2014/main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E0B9548-FE58-4485-B5D9-973899E1873F}">
  <ds:schemaRefs>
    <ds:schemaRef ds:uri="http://purl.org/dc/terms/"/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3f90b35a-c7f5-466e-bdce-aad1192bcad3"/>
    <ds:schemaRef ds:uri="http://schemas.microsoft.com/office/infopath/2007/PartnerControls"/>
    <ds:schemaRef ds:uri="abad16e2-75b5-4d02-890c-30395bfef711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1266</TotalTime>
  <Words>94</Words>
  <Application>Microsoft Office PowerPoint</Application>
  <PresentationFormat>On-screen Show (16:9)</PresentationFormat>
  <Paragraphs>25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Times New Roman</vt:lpstr>
      <vt:lpstr>Verdana</vt:lpstr>
      <vt:lpstr>L&amp;T Theme 2</vt:lpstr>
      <vt:lpstr>2_Office Theme</vt:lpstr>
      <vt:lpstr>PowerPoint Presentation</vt:lpstr>
      <vt:lpstr>Project Highlights</vt:lpstr>
      <vt:lpstr>Project Video Snippet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Anita V</cp:lastModifiedBy>
  <cp:revision>142</cp:revision>
  <dcterms:created xsi:type="dcterms:W3CDTF">2020-09-04T19:07:05Z</dcterms:created>
  <dcterms:modified xsi:type="dcterms:W3CDTF">2020-11-12T12:34:37Z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0x010100EE49C3B21729434C834F03C10CFD3EE7</vt:lpwstr>
  </property>
</Properties>
</file>

<file path=docProps/thumbnail.jpeg>
</file>